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97" r:id="rId2"/>
    <p:sldMasterId id="2147483710" r:id="rId3"/>
  </p:sldMasterIdLst>
  <p:notesMasterIdLst>
    <p:notesMasterId r:id="rId5"/>
  </p:notesMasterIdLst>
  <p:sldIdLst>
    <p:sldId id="266" r:id="rId4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CE8"/>
    <a:srgbClr val="203864"/>
    <a:srgbClr val="D8DCE0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90" autoAdjust="0"/>
  </p:normalViewPr>
  <p:slideViewPr>
    <p:cSldViewPr snapToGrid="0">
      <p:cViewPr varScale="1">
        <p:scale>
          <a:sx n="81" d="100"/>
          <a:sy n="81" d="100"/>
        </p:scale>
        <p:origin x="754" y="4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9C645-2341-4C49-A45B-688CA279D34B}" type="datetimeFigureOut">
              <a:rPr lang="pt-PT" smtClean="0"/>
              <a:t>05/05/2024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8E2CF0-577C-4408-B5AE-4FE1652A3F48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5666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E2CF0-577C-4408-B5AE-4FE1652A3F48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42746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1AA1F2-6251-4381-B2C0-21394BD2EF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03F6472-EDE6-4633-BD41-C90E5F62D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19DB09E6-8321-4FCA-82BD-C0B64A734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13F21-518C-4A06-AFC1-FB0D2D8FEB50}" type="datetimeFigureOut">
              <a:rPr lang="pt-PT" smtClean="0"/>
              <a:t>05/05/2024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D34878A-9F64-4B9C-8EAA-34559A7DB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C36EF90F-D907-4EF3-BB15-4DF5F2335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A321C-D6AA-4D47-9A4E-B84F26D96B70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15540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C2D203-14E1-4C5D-8B36-906849E0C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DC451F52-DD52-4C7D-B70C-210846459C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1F0F45D9-4DC5-46B7-9F78-E0BFB6526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13F21-518C-4A06-AFC1-FB0D2D8FEB50}" type="datetimeFigureOut">
              <a:rPr lang="pt-PT" smtClean="0"/>
              <a:t>05/05/2024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68B448F9-A16E-4C4D-9A15-C86AA3D13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3B368B1-A8EF-4C7F-8E71-3B9942BE0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A321C-D6AA-4D47-9A4E-B84F26D96B70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87594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82B64D3-B93F-4F7B-9185-C3975D644B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705D9A52-D762-4D6C-AC68-9FB13EBFBF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23F6767-110F-4403-9F9E-F0C55718D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13F21-518C-4A06-AFC1-FB0D2D8FEB50}" type="datetimeFigureOut">
              <a:rPr lang="pt-PT" smtClean="0"/>
              <a:t>05/05/2024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AD6008D4-1137-402A-A1CF-767722B58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305894E-C632-4A8C-A162-7154150C7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A321C-D6AA-4D47-9A4E-B84F26D96B70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87093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9DAF2C-4164-471D-8497-4B0FD55C10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0526" y="32988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C5D3A5F-5CE7-492D-8E94-9DF19F5A97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93705433-25C6-4015-894D-7B492B686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4EF2D-787C-4161-9ACD-C96FAB689E48}" type="datetimeFigureOut">
              <a:rPr lang="pt-PT" smtClean="0"/>
              <a:t>05/05/2024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B21572F-B5CC-498F-8913-53E1E5BAB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CE3D07B-3BF7-4B9B-8183-8D082E436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19661-6E99-4F43-ACD9-9AC58144C41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18318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squema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D2D319-D5EE-4D9F-BB15-3F174D4B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11384320-D255-4B76-8CED-AB71C9C60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4EF2D-787C-4161-9ACD-C96FAB689E48}" type="datetimeFigureOut">
              <a:rPr lang="pt-PT" smtClean="0"/>
              <a:t>05/05/2024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AB509F1A-F09C-4C47-ADB4-EB3DCA70B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CE9BC2B6-CB25-4FA2-A162-6455D5A79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19661-6E99-4F43-ACD9-9AC58144C41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774930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5B81BE-889A-480D-B2CE-38A782301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3A95859E-BB01-466B-9BEF-7F82A612AF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B7434AE-300D-4D07-A92C-2C9B982D0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4EF2D-787C-4161-9ACD-C96FAB689E48}" type="datetimeFigureOut">
              <a:rPr lang="pt-PT" smtClean="0"/>
              <a:t>05/05/2024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BA9EB0F-A900-4A9D-8A65-A1AA0B07C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04E2C29F-A7A4-460B-8E54-5B3BB8E7F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19661-6E99-4F43-ACD9-9AC58144C41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042566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C42D4C-A907-4D46-88F6-E6CCC6ED9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34AEA747-BE60-43F2-ACF9-48C6129D9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9F8C7EED-BED6-472C-AAC5-543B5454D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4EF2D-787C-4161-9ACD-C96FAB689E48}" type="datetimeFigureOut">
              <a:rPr lang="pt-PT" smtClean="0"/>
              <a:t>05/05/2024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4E52003-6120-465B-8C57-04ABBCA2E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AD68DB9-B186-42E7-9FF5-89BD2B320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19661-6E99-4F43-ACD9-9AC58144C41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81501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C3BDA9-5E14-4641-87BB-945AE1E8C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94ABCD55-8269-4F1F-A147-42B3C20B3A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3424BE5A-C8A7-4B9B-8026-1D2886ACF7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EE28A734-D2F2-4CED-B8CC-6EFF1B2D2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4EF2D-787C-4161-9ACD-C96FAB689E48}" type="datetimeFigureOut">
              <a:rPr lang="pt-PT" smtClean="0"/>
              <a:t>05/05/2024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071BEDD3-68AB-40A9-B492-E9B0FE41C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3AC7CF4-57A7-4060-AF55-AB13C77B7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19661-6E99-4F43-ACD9-9AC58144C41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777196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55A59D-8BBF-49A3-8B6E-43501677C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3528B173-7566-4ACF-A0E3-D59C8A60F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9598A14F-28FA-4EA2-B84B-6E9D56515F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467B702E-F3FD-42AF-8434-937F8F65C0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092163B7-AA2A-477B-AAA7-D9146D3A36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DE533C74-EDE2-4E9B-A90C-2C777FAFC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4EF2D-787C-4161-9ACD-C96FAB689E48}" type="datetimeFigureOut">
              <a:rPr lang="pt-PT" smtClean="0"/>
              <a:t>05/05/2024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234B0556-0F0C-4888-99C5-683A5BF87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C561279A-1F41-4313-BC50-8CE3176C0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19661-6E99-4F43-ACD9-9AC58144C41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031285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8C2D4F-430D-4835-9A6F-BA5CD67E7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F8A79FC5-5872-448D-9672-C7FB91C22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4EF2D-787C-4161-9ACD-C96FAB689E48}" type="datetimeFigureOut">
              <a:rPr lang="pt-PT" smtClean="0"/>
              <a:t>05/05/2024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DAC9B8AC-811C-4188-9EF1-CEDF120DC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7F15FAEC-3F6B-4EDD-925B-FE2CE6CD8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19661-6E99-4F43-ACD9-9AC58144C41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855539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2D40AE2B-5D73-4123-A6E3-757A5668A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4EF2D-787C-4161-9ACD-C96FAB689E48}" type="datetimeFigureOut">
              <a:rPr lang="pt-PT" smtClean="0"/>
              <a:t>05/05/2024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F55DE9D6-B696-4A79-BC88-0F52B591A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5A0D320A-174C-4B24-9A48-01ADD58B9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19661-6E99-4F43-ACD9-9AC58144C41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21686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40FCC0-8E9B-40EA-8D3D-115E09341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DAD83FAD-C927-4B63-81FC-DB57081209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8C808C01-FF00-4CE5-959A-6EEA7EBC3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13F21-518C-4A06-AFC1-FB0D2D8FEB50}" type="datetimeFigureOut">
              <a:rPr lang="pt-PT" smtClean="0"/>
              <a:t>05/05/2024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01651E2-5515-4300-A861-6CB8CE2E9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32E7D734-18A0-4FE6-AF7F-582720AA1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A321C-D6AA-4D47-9A4E-B84F26D96B70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922649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6F5AE8-BFD9-4B5C-9597-0FE1A64D2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29C64C2F-9F0D-473B-BC5C-4312BC0A4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CDDAD8C8-E215-48A1-8B4B-8F40EFD005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F12E0B71-9F36-4996-9988-9947BA982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4EF2D-787C-4161-9ACD-C96FAB689E48}" type="datetimeFigureOut">
              <a:rPr lang="pt-PT" smtClean="0"/>
              <a:t>05/05/2024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59E3AE76-5C15-4471-A971-6DE1F4BE8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7FBAEECE-6A47-462E-84D4-9B449D396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19661-6E99-4F43-ACD9-9AC58144C41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974906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92A4F3-6202-4904-9304-2F6F19D7A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9541CBFA-3101-454A-8C82-6DAA65D401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8B785E70-82E1-4480-95C3-8499BB0759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201E5869-193B-468A-BECF-FE1F5CB1D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4EF2D-787C-4161-9ACD-C96FAB689E48}" type="datetimeFigureOut">
              <a:rPr lang="pt-PT" smtClean="0"/>
              <a:t>05/05/2024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18ACC9AA-5695-45D1-9E73-C9B63E262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833C877-6B64-4E32-AA20-A41029031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19661-6E99-4F43-ACD9-9AC58144C41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740737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0EAF69-4345-45E0-9B13-3E1D12900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5469CDA8-93D9-472D-ABA1-1E8385B175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3F2B20B-C962-4593-A988-136379B1E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4EF2D-787C-4161-9ACD-C96FAB689E48}" type="datetimeFigureOut">
              <a:rPr lang="pt-PT" smtClean="0"/>
              <a:t>05/05/2024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AA9BA728-2371-4113-A16F-26F23952F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9426637D-89A5-4D4D-83D5-8533CC1B8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19661-6E99-4F43-ACD9-9AC58144C41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523202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041B235-3A3A-4248-A8FE-0EFBB55FC5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2820902F-72BD-4895-85D0-BF2240C6DA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A861A87F-B28D-44AA-926E-322703E66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4EF2D-787C-4161-9ACD-C96FAB689E48}" type="datetimeFigureOut">
              <a:rPr lang="pt-PT" smtClean="0"/>
              <a:t>05/05/2024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A48C733-6BC1-4439-B0D4-D54D55512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D85B3F66-9A4F-4712-9963-08F343A1A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19661-6E99-4F43-ACD9-9AC58144C41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37849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squema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D2D319-D5EE-4D9F-BB15-3F174D4B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11384320-D255-4B76-8CED-AB71C9C60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4EF2D-787C-4161-9ACD-C96FAB689E48}" type="datetimeFigureOut">
              <a:rPr lang="pt-PT" smtClean="0"/>
              <a:t>05/05/2024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AB509F1A-F09C-4C47-ADB4-EB3DCA70B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CE9BC2B6-CB25-4FA2-A162-6455D5A79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19661-6E99-4F43-ACD9-9AC58144C41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57520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1AA1F2-6251-4381-B2C0-21394BD2EF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03F6472-EDE6-4633-BD41-C90E5F62D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19DB09E6-8321-4FCA-82BD-C0B64A734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13F21-518C-4A06-AFC1-FB0D2D8FEB50}" type="datetimeFigureOut">
              <a:rPr lang="pt-PT" smtClean="0"/>
              <a:t>05/05/2024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D34878A-9F64-4B9C-8EAA-34559A7DB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C36EF90F-D907-4EF3-BB15-4DF5F2335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A321C-D6AA-4D47-9A4E-B84F26D96B70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051415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40FCC0-8E9B-40EA-8D3D-115E09341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DAD83FAD-C927-4B63-81FC-DB57081209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8C808C01-FF00-4CE5-959A-6EEA7EBC3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13F21-518C-4A06-AFC1-FB0D2D8FEB50}" type="datetimeFigureOut">
              <a:rPr lang="pt-PT" smtClean="0"/>
              <a:t>05/05/2024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01651E2-5515-4300-A861-6CB8CE2E9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32E7D734-18A0-4FE6-AF7F-582720AA1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A321C-D6AA-4D47-9A4E-B84F26D96B70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42064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932D69-F764-472B-923C-4E25F7686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7CC6E75-1297-4AA8-8136-8AB9ACB3A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43A6425-DB8B-4099-9027-2C63DF215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13F21-518C-4A06-AFC1-FB0D2D8FEB50}" type="datetimeFigureOut">
              <a:rPr lang="pt-PT" smtClean="0"/>
              <a:t>05/05/2024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A583DDD-9F6B-437A-A3A0-4A62E2DA4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80CF23FF-A7FE-40EE-8F6C-B4AA743EB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A321C-D6AA-4D47-9A4E-B84F26D96B70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683591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0D8EE3-0B8A-4067-A4EB-83CE92516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6485A73-126D-4472-B21F-EFDCFCCCDE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E0A8AEC5-580A-4978-B6E4-7633F9CE38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91CA404B-F605-40B6-9E05-C69171DAC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13F21-518C-4A06-AFC1-FB0D2D8FEB50}" type="datetimeFigureOut">
              <a:rPr lang="pt-PT" smtClean="0"/>
              <a:t>05/05/2024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BC44CBF3-46A0-4514-BB5A-0EB579E1E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6AD3F74C-D7AF-48C9-AEBF-827AA3C52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A321C-D6AA-4D47-9A4E-B84F26D96B70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228247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1CCF9D-AF67-46CE-9330-844BA50A0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1F034C85-80D3-424F-9342-02F741B76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FA4C259A-8AB3-4AB3-97AA-DAE406E5A0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080E9044-2679-4683-A0CD-DA8DBBC206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EA677D6E-4FB6-4F59-81EF-13DC3EF0E0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5CEF2165-0B36-43F4-9CE3-64652B15E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13F21-518C-4A06-AFC1-FB0D2D8FEB50}" type="datetimeFigureOut">
              <a:rPr lang="pt-PT" smtClean="0"/>
              <a:t>05/05/2024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1EC4316F-5E26-430D-B6C0-B4E562A43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1F246E3E-5951-4899-8075-D9AE97B61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A321C-D6AA-4D47-9A4E-B84F26D96B70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6211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932D69-F764-472B-923C-4E25F7686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7CC6E75-1297-4AA8-8136-8AB9ACB3A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43A6425-DB8B-4099-9027-2C63DF215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13F21-518C-4A06-AFC1-FB0D2D8FEB50}" type="datetimeFigureOut">
              <a:rPr lang="pt-PT" smtClean="0"/>
              <a:t>05/05/2024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A583DDD-9F6B-437A-A3A0-4A62E2DA4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80CF23FF-A7FE-40EE-8F6C-B4AA743EB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A321C-D6AA-4D47-9A4E-B84F26D96B70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27839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A027EA-19BE-44A7-89AA-1D5B27CBD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A6A59121-3CC5-4ACB-A767-E845C6CFC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13F21-518C-4A06-AFC1-FB0D2D8FEB50}" type="datetimeFigureOut">
              <a:rPr lang="pt-PT" smtClean="0"/>
              <a:t>05/05/2024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A40F0FF5-7592-4B75-9922-61D009601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3A1B123C-7CF0-4BD9-B2CF-8ED766508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A321C-D6AA-4D47-9A4E-B84F26D96B70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715362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0433889F-615F-4620-B41D-4E4718C3F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13F21-518C-4A06-AFC1-FB0D2D8FEB50}" type="datetimeFigureOut">
              <a:rPr lang="pt-PT" smtClean="0"/>
              <a:t>05/05/2024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4CCDB692-6CB9-46FA-8D1A-DD962BC2A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BD5F72ED-46B6-43DB-98D7-F1A505BF7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A321C-D6AA-4D47-9A4E-B84F26D96B70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721533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7D71EC-A5AC-4904-BFAD-F3B1FB80F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9B08989B-FBD3-40A1-A423-CFC3A7DC9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6EF40F14-87B8-48A6-82BC-61E0A8603C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2C1CF98C-2878-41EA-9060-438DA40E5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13F21-518C-4A06-AFC1-FB0D2D8FEB50}" type="datetimeFigureOut">
              <a:rPr lang="pt-PT" smtClean="0"/>
              <a:t>05/05/2024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4BA91AE5-4C93-4C19-B196-38A06C26A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A4D245B6-743F-4225-91AD-7CB23CB9F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A321C-D6AA-4D47-9A4E-B84F26D96B70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396683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FF2530-8C74-40F5-8EA9-00449A8B0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8C02320B-AA89-4B77-B878-8D7474F74B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7B7E181E-6941-4910-BBF7-44B7364257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F6A788A4-BB0A-4B97-BDCE-783AB2A54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13F21-518C-4A06-AFC1-FB0D2D8FEB50}" type="datetimeFigureOut">
              <a:rPr lang="pt-PT" smtClean="0"/>
              <a:t>05/05/2024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3B31D393-4F18-4864-AA31-5B156C8D2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E81FC67D-226E-4A26-9298-D026E1596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A321C-D6AA-4D47-9A4E-B84F26D96B70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395314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C2D203-14E1-4C5D-8B36-906849E0C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DC451F52-DD52-4C7D-B70C-210846459C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1F0F45D9-4DC5-46B7-9F78-E0BFB6526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13F21-518C-4A06-AFC1-FB0D2D8FEB50}" type="datetimeFigureOut">
              <a:rPr lang="pt-PT" smtClean="0"/>
              <a:t>05/05/2024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68B448F9-A16E-4C4D-9A15-C86AA3D13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3B368B1-A8EF-4C7F-8E71-3B9942BE0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A321C-D6AA-4D47-9A4E-B84F26D96B70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360930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82B64D3-B93F-4F7B-9185-C3975D644B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705D9A52-D762-4D6C-AC68-9FB13EBFBF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23F6767-110F-4403-9F9E-F0C55718D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13F21-518C-4A06-AFC1-FB0D2D8FEB50}" type="datetimeFigureOut">
              <a:rPr lang="pt-PT" smtClean="0"/>
              <a:t>05/05/2024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AD6008D4-1137-402A-A1CF-767722B58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305894E-C632-4A8C-A162-7154150C7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A321C-D6AA-4D47-9A4E-B84F26D96B70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68046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0D8EE3-0B8A-4067-A4EB-83CE92516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6485A73-126D-4472-B21F-EFDCFCCCDE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E0A8AEC5-580A-4978-B6E4-7633F9CE38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91CA404B-F605-40B6-9E05-C69171DAC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13F21-518C-4A06-AFC1-FB0D2D8FEB50}" type="datetimeFigureOut">
              <a:rPr lang="pt-PT" smtClean="0"/>
              <a:t>05/05/2024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BC44CBF3-46A0-4514-BB5A-0EB579E1E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6AD3F74C-D7AF-48C9-AEBF-827AA3C52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A321C-D6AA-4D47-9A4E-B84F26D96B70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94490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1CCF9D-AF67-46CE-9330-844BA50A0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1F034C85-80D3-424F-9342-02F741B763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FA4C259A-8AB3-4AB3-97AA-DAE406E5A0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080E9044-2679-4683-A0CD-DA8DBBC206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EA677D6E-4FB6-4F59-81EF-13DC3EF0E0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5CEF2165-0B36-43F4-9CE3-64652B15E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13F21-518C-4A06-AFC1-FB0D2D8FEB50}" type="datetimeFigureOut">
              <a:rPr lang="pt-PT" smtClean="0"/>
              <a:t>05/05/2024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1EC4316F-5E26-430D-B6C0-B4E562A43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1F246E3E-5951-4899-8075-D9AE97B61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A321C-D6AA-4D47-9A4E-B84F26D96B70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69669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A027EA-19BE-44A7-89AA-1D5B27CBD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A6A59121-3CC5-4ACB-A767-E845C6CFC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13F21-518C-4A06-AFC1-FB0D2D8FEB50}" type="datetimeFigureOut">
              <a:rPr lang="pt-PT" smtClean="0"/>
              <a:t>05/05/2024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A40F0FF5-7592-4B75-9922-61D009601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3A1B123C-7CF0-4BD9-B2CF-8ED766508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A321C-D6AA-4D47-9A4E-B84F26D96B70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33974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0433889F-615F-4620-B41D-4E4718C3F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13F21-518C-4A06-AFC1-FB0D2D8FEB50}" type="datetimeFigureOut">
              <a:rPr lang="pt-PT" smtClean="0"/>
              <a:t>05/05/2024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4CCDB692-6CB9-46FA-8D1A-DD962BC2A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BD5F72ED-46B6-43DB-98D7-F1A505BF7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A321C-D6AA-4D47-9A4E-B84F26D96B70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83668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7D71EC-A5AC-4904-BFAD-F3B1FB80F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9B08989B-FBD3-40A1-A423-CFC3A7DC9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6EF40F14-87B8-48A6-82BC-61E0A8603C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2C1CF98C-2878-41EA-9060-438DA40E5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13F21-518C-4A06-AFC1-FB0D2D8FEB50}" type="datetimeFigureOut">
              <a:rPr lang="pt-PT" smtClean="0"/>
              <a:t>05/05/2024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4BA91AE5-4C93-4C19-B196-38A06C26A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A4D245B6-743F-4225-91AD-7CB23CB9F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A321C-D6AA-4D47-9A4E-B84F26D96B70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90767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FF2530-8C74-40F5-8EA9-00449A8B0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8C02320B-AA89-4B77-B878-8D7474F74B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7B7E181E-6941-4910-BBF7-44B7364257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F6A788A4-BB0A-4B97-BDCE-783AB2A54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13F21-518C-4A06-AFC1-FB0D2D8FEB50}" type="datetimeFigureOut">
              <a:rPr lang="pt-PT" smtClean="0"/>
              <a:t>05/05/2024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3B31D393-4F18-4864-AA31-5B156C8D2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E81FC67D-226E-4A26-9298-D026E1596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A321C-D6AA-4D47-9A4E-B84F26D96B70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75626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7099C618-BD88-4C4A-9D6C-765FD8635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D0F9D071-4953-4B95-B83A-F3EF8E99C7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A1F4B049-68D3-4004-B235-CDEED65F3D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13F21-518C-4A06-AFC1-FB0D2D8FEB50}" type="datetimeFigureOut">
              <a:rPr lang="pt-PT" smtClean="0"/>
              <a:t>05/05/2024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5574704-6095-4F69-9DDA-4997DAC3C0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04ADCA8-A8FD-4C98-939D-37A6211DD6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A321C-D6AA-4D47-9A4E-B84F26D96B70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49448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7867440A-551E-4D8B-BEA8-705D07C7E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EE939CE2-71B5-4E4C-973D-2F6E2283F7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A4A288EC-D49B-4322-BF18-9C395AA0D0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4EF2D-787C-4161-9ACD-C96FAB689E48}" type="datetimeFigureOut">
              <a:rPr lang="pt-PT" smtClean="0"/>
              <a:t>05/05/2024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B52B5E9-144E-4F0A-8AEB-DC77758A0D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C8C7BA4C-7BCD-4D6A-A552-43395C5B65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19661-6E99-4F43-ACD9-9AC58144C41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66684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68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7099C618-BD88-4C4A-9D6C-765FD8635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D0F9D071-4953-4B95-B83A-F3EF8E99C7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A1F4B049-68D3-4004-B235-CDEED65F3D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13F21-518C-4A06-AFC1-FB0D2D8FEB50}" type="datetimeFigureOut">
              <a:rPr lang="pt-PT" smtClean="0"/>
              <a:t>05/05/2024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5574704-6095-4F69-9DDA-4997DAC3C0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04ADCA8-A8FD-4C98-939D-37A6211DD6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A321C-D6AA-4D47-9A4E-B84F26D96B70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02062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Agrupar 9">
            <a:extLst>
              <a:ext uri="{FF2B5EF4-FFF2-40B4-BE49-F238E27FC236}">
                <a16:creationId xmlns:a16="http://schemas.microsoft.com/office/drawing/2014/main" id="{03E6817A-7732-F6EF-0A64-3B7E7656CDA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44230" y="6274531"/>
            <a:ext cx="1674117" cy="646331"/>
            <a:chOff x="3943546" y="5971329"/>
            <a:chExt cx="2759022" cy="1065184"/>
          </a:xfrm>
        </p:grpSpPr>
        <p:pic>
          <p:nvPicPr>
            <p:cNvPr id="3" name="Imagem 10">
              <a:extLst>
                <a:ext uri="{FF2B5EF4-FFF2-40B4-BE49-F238E27FC236}">
                  <a16:creationId xmlns:a16="http://schemas.microsoft.com/office/drawing/2014/main" id="{3816AFD5-56CE-6C85-71CE-0B3DF93C4562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3753" y="6377855"/>
              <a:ext cx="958815" cy="270420"/>
            </a:xfrm>
            <a:prstGeom prst="rect">
              <a:avLst/>
            </a:prstGeom>
          </p:spPr>
        </p:pic>
        <p:pic>
          <p:nvPicPr>
            <p:cNvPr id="4" name="Imagem 11">
              <a:extLst>
                <a:ext uri="{FF2B5EF4-FFF2-40B4-BE49-F238E27FC236}">
                  <a16:creationId xmlns:a16="http://schemas.microsoft.com/office/drawing/2014/main" id="{3E57F08B-0331-7703-DC7D-F6456FCC58F3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3546" y="5971329"/>
              <a:ext cx="1506720" cy="1065184"/>
            </a:xfrm>
            <a:prstGeom prst="rect">
              <a:avLst/>
            </a:prstGeom>
          </p:spPr>
        </p:pic>
      </p:grpSp>
      <p:cxnSp>
        <p:nvCxnSpPr>
          <p:cNvPr id="7" name="Conexão reta 8">
            <a:extLst>
              <a:ext uri="{FF2B5EF4-FFF2-40B4-BE49-F238E27FC236}">
                <a16:creationId xmlns:a16="http://schemas.microsoft.com/office/drawing/2014/main" id="{5CFC279F-2E80-B093-ED11-65437E406C4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-1" y="6341389"/>
            <a:ext cx="5311751" cy="0"/>
          </a:xfrm>
          <a:prstGeom prst="line">
            <a:avLst/>
          </a:prstGeom>
          <a:ln>
            <a:solidFill>
              <a:srgbClr val="D8DC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16">
            <a:extLst>
              <a:ext uri="{FF2B5EF4-FFF2-40B4-BE49-F238E27FC236}">
                <a16:creationId xmlns:a16="http://schemas.microsoft.com/office/drawing/2014/main" id="{D75AE631-F40C-59E2-E0CB-3E4EB7BE8D0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128887" y="251117"/>
            <a:ext cx="1063113" cy="2616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r"/>
            <a:r>
              <a:rPr lang="pt-PT" sz="1100" dirty="0" err="1">
                <a:solidFill>
                  <a:schemeClr val="bg1"/>
                </a:solidFill>
              </a:rPr>
              <a:t>SciComPT</a:t>
            </a:r>
            <a:r>
              <a:rPr lang="pt-PT" sz="1100" dirty="0">
                <a:solidFill>
                  <a:schemeClr val="bg1"/>
                </a:solidFill>
              </a:rPr>
              <a:t> 2024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A733B93-B27D-8C24-9077-6D91C134F7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8135" y="512727"/>
            <a:ext cx="9623866" cy="5828662"/>
          </a:xfrm>
          <a:prstGeom prst="rect">
            <a:avLst/>
          </a:prstGeom>
        </p:spPr>
      </p:pic>
      <p:sp>
        <p:nvSpPr>
          <p:cNvPr id="16" name="Teardrop 15">
            <a:extLst>
              <a:ext uri="{FF2B5EF4-FFF2-40B4-BE49-F238E27FC236}">
                <a16:creationId xmlns:a16="http://schemas.microsoft.com/office/drawing/2014/main" id="{12878AFD-8BC9-5F29-1761-ECCF3987633C}"/>
              </a:ext>
            </a:extLst>
          </p:cNvPr>
          <p:cNvSpPr/>
          <p:nvPr/>
        </p:nvSpPr>
        <p:spPr>
          <a:xfrm>
            <a:off x="48135" y="1644590"/>
            <a:ext cx="2520000" cy="2520000"/>
          </a:xfrm>
          <a:prstGeom prst="teardrop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63994" b="-32766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5A9F594-D476-2019-47B6-188D782329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479" y="538829"/>
            <a:ext cx="697716" cy="69374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99B4B6B-BE08-6E67-2D33-43B4CD7B22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2" t="13015" r="14423" b="12082"/>
          <a:stretch/>
        </p:blipFill>
        <p:spPr bwMode="auto">
          <a:xfrm>
            <a:off x="1010625" y="549765"/>
            <a:ext cx="697716" cy="69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5749C5F-7920-6C0E-EE23-EEAFCCC23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639" y="588338"/>
            <a:ext cx="644231" cy="64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742B51AB-2F35-2245-04B6-2F8E264BA02E}"/>
              </a:ext>
            </a:extLst>
          </p:cNvPr>
          <p:cNvGrpSpPr/>
          <p:nvPr/>
        </p:nvGrpSpPr>
        <p:grpSpPr>
          <a:xfrm>
            <a:off x="8559538" y="6456124"/>
            <a:ext cx="3441551" cy="301518"/>
            <a:chOff x="8293912" y="6378029"/>
            <a:chExt cx="3744885" cy="35604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818F640-7DA5-ED1D-DF56-F77BCAE106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293912" y="6388368"/>
              <a:ext cx="1161168" cy="345702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E261163-0F2B-EA84-4A2D-661C694A72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67174" y="6435903"/>
              <a:ext cx="669225" cy="271838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38E95FEA-D47A-1C19-4F49-15F14800A3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8493" y="6378029"/>
              <a:ext cx="877216" cy="345699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AA913A70-C8D0-5307-F23B-D20CED898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7963" y="6435903"/>
              <a:ext cx="690834" cy="2172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7708001"/>
      </p:ext>
    </p:extLst>
  </p:cSld>
  <p:clrMapOvr>
    <a:masterClrMapping/>
  </p:clrMapOvr>
</p:sld>
</file>

<file path=ppt/theme/theme1.xml><?xml version="1.0" encoding="utf-8"?>
<a:theme xmlns:a="http://schemas.openxmlformats.org/drawingml/2006/main" name="Modelo de apresentaçã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MAR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MARE" id="{8A908B38-5840-47FA-BCB9-49473C32D621}" vid="{587A3D22-ED94-4C3B-8DD9-9D991524D81D}"/>
    </a:ext>
  </a:extLst>
</a:theme>
</file>

<file path=ppt/theme/theme3.xml><?xml version="1.0" encoding="utf-8"?>
<a:theme xmlns:a="http://schemas.openxmlformats.org/drawingml/2006/main" name="1_Modelo de apresentaçã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3351</TotalTime>
  <Words>3</Words>
  <Application>Microsoft Office PowerPoint</Application>
  <PresentationFormat>Widescreen</PresentationFormat>
  <Paragraphs>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Modelo de apresentação personalizado</vt:lpstr>
      <vt:lpstr>TemaMARE</vt:lpstr>
      <vt:lpstr>1_Modelo de apresentação personalizado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MARE-UE</dc:creator>
  <cp:lastModifiedBy>Zara Teixeira</cp:lastModifiedBy>
  <cp:revision>39</cp:revision>
  <dcterms:created xsi:type="dcterms:W3CDTF">2023-02-02T12:01:56Z</dcterms:created>
  <dcterms:modified xsi:type="dcterms:W3CDTF">2024-05-05T22:24:29Z</dcterms:modified>
</cp:coreProperties>
</file>